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0F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2F19-B084-4BB3-BF01-B08D4FE2B5F0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1025"/>
          <p:cNvSpPr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t>Click to edit Master title style</a:t>
            </a:r>
          </a:p>
        </p:txBody>
      </p:sp>
      <p:sp>
        <p:nvSpPr>
          <p:cNvPr id="1027" name="Text Placeholder 1026"/>
          <p:cNvSpPr/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1027"/>
          <p:cNvSpPr/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29" name="Footer Placeholder 1028"/>
          <p:cNvSpPr/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Slide Number Placeholder 1029"/>
          <p:cNvSpPr/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/>
          <p:nvPr/>
        </p:nvGraphicFramePr>
        <p:xfrm>
          <a:off x="572770" y="57785"/>
          <a:ext cx="1649095" cy="1481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3642360" imgH="3147060" progId="Paint.Picture">
                  <p:embed/>
                </p:oleObj>
              </mc:Choice>
              <mc:Fallback>
                <p:oleObj name="" r:id="rId1" imgW="3642360" imgH="3147060" progId="Paint.Picture">
                  <p:embed/>
                  <p:pic>
                    <p:nvPicPr>
                      <p:cNvPr id="0" name="Picture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72770" y="57785"/>
                        <a:ext cx="1649095" cy="1481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/>
          <p:cNvCxnSpPr/>
          <p:nvPr/>
        </p:nvCxnSpPr>
        <p:spPr>
          <a:xfrm flipV="1">
            <a:off x="572770" y="1462405"/>
            <a:ext cx="10648315" cy="76835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631555" y="1616075"/>
            <a:ext cx="2589530" cy="51879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noAutofit/>
          </a:bodyPr>
          <a:p>
            <a:pPr algn="ctr">
              <a:lnSpc>
                <a:spcPct val="110000"/>
              </a:lnSpc>
            </a:pPr>
            <a:r>
              <a:rPr lang="en-US" sz="2400" b="1" dirty="0" smtClean="0"/>
              <a:t>Model -UOV-BF</a:t>
            </a:r>
            <a:endParaRPr lang="en-US" sz="24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72770" y="1616075"/>
            <a:ext cx="7891780" cy="519430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</p:spPr>
        <p:txBody>
          <a:bodyPr wrap="square" rtlCol="0">
            <a:noAutofit/>
          </a:bodyPr>
          <a:p>
            <a:r>
              <a:rPr lang="en-US" sz="2400" b="1" dirty="0" smtClean="0">
                <a:solidFill>
                  <a:schemeClr val="bg1"/>
                </a:solidFill>
              </a:rPr>
              <a:t>UUNIQE- Butterfly Valve</a:t>
            </a:r>
            <a:endParaRPr lang="en-US" sz="24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10" name="Object 9"/>
          <p:cNvGraphicFramePr/>
          <p:nvPr/>
        </p:nvGraphicFramePr>
        <p:xfrm>
          <a:off x="572770" y="2435225"/>
          <a:ext cx="7482840" cy="267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3" imgW="5844540" imgH="1699260" progId="Paint.Picture">
                  <p:embed/>
                </p:oleObj>
              </mc:Choice>
              <mc:Fallback>
                <p:oleObj name="" r:id="rId3" imgW="5844540" imgH="1699260" progId="Paint.Picture">
                  <p:embed/>
                  <p:pic>
                    <p:nvPicPr>
                      <p:cNvPr id="0" name="Picture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2770" y="2435225"/>
                        <a:ext cx="7482840" cy="2676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/>
          <p:nvPr/>
        </p:nvGraphicFramePr>
        <p:xfrm>
          <a:off x="7956550" y="2435225"/>
          <a:ext cx="3198495" cy="3931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5" imgW="5402580" imgH="5532120" progId="Paint.Picture">
                  <p:embed/>
                </p:oleObj>
              </mc:Choice>
              <mc:Fallback>
                <p:oleObj name="" r:id="rId5" imgW="5402580" imgH="5532120" progId="Paint.Picture">
                  <p:embed/>
                  <p:pic>
                    <p:nvPicPr>
                      <p:cNvPr id="0" name="Picture 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56550" y="2435225"/>
                        <a:ext cx="3198495" cy="3931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WPS Presentation</Application>
  <PresentationFormat>Widescreen</PresentationFormat>
  <Paragraphs>4</Paragraphs>
  <Slides>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SimSun</vt:lpstr>
      <vt:lpstr>Wingdings</vt:lpstr>
      <vt:lpstr>Microsoft YaHei</vt:lpstr>
      <vt:lpstr>Arial Unicode MS</vt:lpstr>
      <vt:lpstr>Calibri</vt:lpstr>
      <vt:lpstr>Default Design</vt:lpstr>
      <vt:lpstr>Paint.Picture</vt:lpstr>
      <vt:lpstr>Paint.Picture</vt:lpstr>
      <vt:lpstr>Paint.Picture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ASUS</dc:creator>
  <cp:lastModifiedBy>ASUS</cp:lastModifiedBy>
  <cp:revision>15</cp:revision>
  <dcterms:created xsi:type="dcterms:W3CDTF">2024-05-06T10:21:00Z</dcterms:created>
  <dcterms:modified xsi:type="dcterms:W3CDTF">2026-01-24T10:34:18Z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8A2B7D00D9574B39ABD7A894C15B16ED_13</vt:lpwstr>
  </property>
  <property fmtid="{D5CDD505-2E9C-101B-9397-08002B2CF9AE}" pid="3" name="KSOProductBuildVer">
    <vt:lpwstr>1033-12.2.0.16909</vt:lpwstr>
  </property>
</Properties>
</file>